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53892300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Click to edit Master subtitle style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Click to edit Master text styles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Click to edit Master title style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Click to edit Master title style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Click to edit Master text styles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nickverlies.be/wp-content/uploads/2015/12/Naamloos5.png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W7s795avKAhUKExoKHQfoCUEQjRwIBw&amp;url=http://www.sportskeeda.com/equestrian-sports/india-to-host-international-equestrian-tent-pegging&amp;bvm=bv.112064104,d.d2s&amp;psig=AFQjCNG-NhDm4UAJXykQg3FCmM5XWu8dMQ&amp;ust=145294658802141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685800" y="1150144"/>
            <a:ext cx="7772400" cy="147002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nl-BE" sz="4000" b="1" dirty="0" smtClean="0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“Train the trainer”</a:t>
            </a:r>
            <a:endParaRPr sz="23900" b="1" dirty="0">
              <a:solidFill>
                <a:srgbClr val="4F81B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371600" y="3140968"/>
            <a:ext cx="6400800" cy="1752601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 by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nl-BE" sz="28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EFI </a:t>
            </a:r>
            <a:r>
              <a:rPr sz="32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32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&amp; </a:t>
            </a:r>
            <a:r>
              <a:rPr lang="nl-BE" sz="26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Nick Verlies</a:t>
            </a:r>
            <a:endParaRPr lang="nl-BE" sz="3200" b="1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nl-BE" b="1" dirty="0" smtClean="0">
                <a:solidFill>
                  <a:srgbClr val="00B05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                                                                              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nl-BE" b="1" dirty="0">
                <a:solidFill>
                  <a:srgbClr val="00B05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</a:t>
            </a:r>
            <a:r>
              <a:rPr lang="nl-BE" b="1" dirty="0" smtClean="0">
                <a:solidFill>
                  <a:srgbClr val="00B05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                                                                          </a:t>
            </a:r>
            <a:r>
              <a:rPr lang="nl-BE" b="1" dirty="0" smtClean="0">
                <a:solidFill>
                  <a:srgbClr val="FF000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coaching camp New Delhi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nl-BE" b="1" dirty="0">
                <a:solidFill>
                  <a:srgbClr val="00B05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</a:t>
            </a:r>
            <a:r>
              <a:rPr lang="nl-BE" b="1" dirty="0" smtClean="0">
                <a:solidFill>
                  <a:srgbClr val="00B05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                                                                                 </a:t>
            </a:r>
            <a:r>
              <a:rPr lang="nl-BE" b="1" dirty="0" err="1" smtClean="0">
                <a:solidFill>
                  <a:srgbClr val="FF000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March</a:t>
            </a:r>
            <a:r>
              <a:rPr lang="nl-BE" b="1" dirty="0" smtClean="0">
                <a:solidFill>
                  <a:srgbClr val="FF0000"/>
                </a:solidFill>
                <a:latin typeface="Times New Roman"/>
                <a:ea typeface="Trebuchet MS"/>
                <a:cs typeface="Times New Roman"/>
                <a:sym typeface="Times New Roman"/>
              </a:rPr>
              <a:t> 21-25,2016</a:t>
            </a:r>
            <a:r>
              <a:rPr sz="3200" b="1" dirty="0" smtClean="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3200" b="1" dirty="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26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000" dirty="0" smtClean="0">
                <a:solidFill>
                  <a:srgbClr val="4F81BD"/>
                </a:solidFill>
              </a:rPr>
              <a:t>Introduction</a:t>
            </a:r>
            <a:r>
              <a:rPr lang="nl-BE" dirty="0"/>
              <a:t>  </a:t>
            </a:r>
            <a:r>
              <a:rPr lang="nl-BE" sz="3600" dirty="0" smtClean="0">
                <a:solidFill>
                  <a:schemeClr val="accent1"/>
                </a:solidFill>
              </a:rPr>
              <a:t>Nick Verlies</a:t>
            </a:r>
            <a:r>
              <a:rPr sz="3600" dirty="0" smtClean="0">
                <a:solidFill>
                  <a:schemeClr val="accent1"/>
                </a:solidFill>
              </a:rPr>
              <a:t> 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63" name="Shape 63"/>
          <p:cNvSpPr/>
          <p:nvPr/>
        </p:nvSpPr>
        <p:spPr>
          <a:xfrm>
            <a:off x="3001423" y="1469086"/>
            <a:ext cx="6011030" cy="357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 defTabSz="457200">
              <a:lnSpc>
                <a:spcPct val="114583"/>
              </a:lnSpc>
              <a:spcBef>
                <a:spcPts val="1200"/>
              </a:spcBef>
              <a:defRPr sz="1500" b="1">
                <a:solidFill>
                  <a:srgbClr val="948A54"/>
                </a:solidFill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1500" b="1" dirty="0">
                <a:solidFill>
                  <a:srgbClr val="00B050"/>
                </a:solidFill>
                <a:uFill>
                  <a:solidFill/>
                </a:uFill>
              </a:rPr>
              <a:t>Extensive background as a trainer of International horses and riders</a:t>
            </a:r>
          </a:p>
        </p:txBody>
      </p:sp>
      <p:sp>
        <p:nvSpPr>
          <p:cNvPr id="64" name="Shape 64"/>
          <p:cNvSpPr/>
          <p:nvPr/>
        </p:nvSpPr>
        <p:spPr>
          <a:xfrm>
            <a:off x="99020" y="4950338"/>
            <a:ext cx="6074738" cy="336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just" defTabSz="457200">
              <a:lnSpc>
                <a:spcPct val="114583"/>
              </a:lnSpc>
              <a:spcBef>
                <a:spcPts val="1200"/>
              </a:spcBef>
              <a:defRPr sz="1500" b="1">
                <a:solidFill>
                  <a:srgbClr val="948A54"/>
                </a:solidFill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1500" b="1" dirty="0">
                <a:solidFill>
                  <a:srgbClr val="00B050"/>
                </a:solidFill>
                <a:uFill>
                  <a:solidFill/>
                </a:uFill>
              </a:rPr>
              <a:t>Breeder, owner and trainer of several international show jumping horses</a:t>
            </a:r>
          </a:p>
        </p:txBody>
      </p:sp>
      <p:sp>
        <p:nvSpPr>
          <p:cNvPr id="65" name="Shape 65"/>
          <p:cNvSpPr/>
          <p:nvPr/>
        </p:nvSpPr>
        <p:spPr>
          <a:xfrm>
            <a:off x="3001423" y="2541954"/>
            <a:ext cx="2493577" cy="1401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 defTabSz="457200">
              <a:lnSpc>
                <a:spcPct val="114583"/>
              </a:lnSpc>
              <a:spcBef>
                <a:spcPts val="1200"/>
              </a:spcBef>
              <a:defRPr sz="1500" b="1">
                <a:solidFill>
                  <a:srgbClr val="948A54"/>
                </a:solidFill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1500" dirty="0" smtClean="0">
                <a:solidFill>
                  <a:srgbClr val="00B050"/>
                </a:solidFill>
                <a:uFill>
                  <a:solidFill/>
                </a:uFill>
              </a:rPr>
              <a:t>Compete</a:t>
            </a:r>
            <a:r>
              <a:rPr lang="nl-BE" sz="1500" dirty="0" smtClean="0">
                <a:solidFill>
                  <a:srgbClr val="00B050"/>
                </a:solidFill>
                <a:uFill>
                  <a:solidFill/>
                </a:uFill>
              </a:rPr>
              <a:t>s</a:t>
            </a:r>
            <a:r>
              <a:rPr sz="1500" dirty="0" smtClean="0">
                <a:solidFill>
                  <a:srgbClr val="00B050"/>
                </a:solidFill>
                <a:uFill>
                  <a:solidFill/>
                </a:uFill>
              </a:rPr>
              <a:t> </a:t>
            </a:r>
            <a:r>
              <a:rPr sz="1500" dirty="0">
                <a:solidFill>
                  <a:srgbClr val="00B050"/>
                </a:solidFill>
                <a:uFill>
                  <a:solidFill/>
                </a:uFill>
              </a:rPr>
              <a:t>at the Grand Prix level and qualified multiple times for the World Championship of young </a:t>
            </a:r>
            <a:r>
              <a:rPr sz="1400" dirty="0">
                <a:solidFill>
                  <a:srgbClr val="00B050"/>
                </a:solidFill>
                <a:uFill>
                  <a:solidFill/>
                </a:uFill>
              </a:rPr>
              <a:t>jumping </a:t>
            </a:r>
            <a:r>
              <a:rPr lang="nl-BE" sz="1400" dirty="0" err="1" smtClean="0">
                <a:solidFill>
                  <a:srgbClr val="00B050"/>
                </a:solidFill>
              </a:rPr>
              <a:t>horses</a:t>
            </a:r>
            <a:endParaRPr sz="1400" dirty="0">
              <a:solidFill>
                <a:srgbClr val="00B050"/>
              </a:solidFill>
              <a:uFill>
                <a:solidFill/>
              </a:uFill>
            </a:endParaRPr>
          </a:p>
        </p:txBody>
      </p:sp>
      <p:pic>
        <p:nvPicPr>
          <p:cNvPr id="12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aamloos5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1826876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aamloos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62" y="2290415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nl-BE" sz="4000" b="1" dirty="0" smtClean="0">
                <a:solidFill>
                  <a:srgbClr val="4F81BD"/>
                </a:solidFill>
              </a:rPr>
              <a:t>Day 1</a:t>
            </a:r>
            <a:endParaRPr sz="4000" b="1" dirty="0">
              <a:solidFill>
                <a:srgbClr val="4F81BD"/>
              </a:solidFill>
            </a:endParaRP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-12926" y="1196752"/>
            <a:ext cx="9093462" cy="350664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r>
              <a:rPr lang="nl-BE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1.Introduction </a:t>
            </a:r>
            <a:r>
              <a:rPr lang="nl-BE" sz="28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8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objectives</a:t>
            </a:r>
            <a:endParaRPr lang="nl-BE" sz="2800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r>
              <a:rPr lang="nl-BE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r>
              <a:rPr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Theories </a:t>
            </a:r>
            <a:r>
              <a:rPr sz="28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&amp; methods of ground </a:t>
            </a:r>
            <a:r>
              <a:rPr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</a:t>
            </a:r>
            <a:r>
              <a:rPr lang="nl-BE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r>
              <a:rPr lang="nl-BE" sz="24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nl-BE" sz="24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9 points of </a:t>
            </a:r>
            <a:r>
              <a:rPr lang="nl-BE" sz="24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</a:t>
            </a:r>
            <a:r>
              <a:rPr lang="nl-BE" sz="24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r>
              <a:rPr lang="nl-BE"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</a:t>
            </a:r>
            <a:r>
              <a:rPr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Theories </a:t>
            </a:r>
            <a:r>
              <a:rPr sz="280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&amp; methods of lunging and long </a:t>
            </a:r>
            <a:r>
              <a:rPr sz="28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lining</a:t>
            </a:r>
            <a:endParaRPr lang="nl-BE" sz="2800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buFontTx/>
              <a:buChar char="-"/>
              <a:defRPr sz="1800"/>
            </a:pP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lunge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young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horse</a:t>
            </a:r>
          </a:p>
          <a:p>
            <a:pPr marL="457200" lvl="0" indent="-45720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buFontTx/>
              <a:buChar char="-"/>
              <a:defRPr sz="1800"/>
            </a:pP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lunge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older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horse</a:t>
            </a:r>
          </a:p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Basic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principles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coaching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60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mentoring</a:t>
            </a:r>
            <a:r>
              <a:rPr lang="nl-BE" sz="260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>
              <a:lnSpc>
                <a:spcPct val="200000"/>
              </a:lnSpc>
              <a:spcBef>
                <a:spcPts val="600"/>
              </a:spcBef>
              <a:buClr>
                <a:srgbClr val="948A54"/>
              </a:buClr>
              <a:defRPr sz="1800"/>
            </a:pPr>
            <a:endParaRPr sz="280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880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556865" y="274638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 dirty="0">
                <a:solidFill>
                  <a:srgbClr val="4F81BD"/>
                </a:solidFill>
              </a:rPr>
              <a:t>9 points of development 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507999" y="2122685"/>
            <a:ext cx="8581332" cy="2658668"/>
          </a:xfrm>
          <a:prstGeom prst="rect">
            <a:avLst/>
          </a:prstGeom>
        </p:spPr>
        <p:txBody>
          <a:bodyPr lIns="0" tIns="0" rIns="0" bIns="0" numCol="3" spcCol="429066">
            <a:normAutofit lnSpcReduction="10000"/>
          </a:bodyPr>
          <a:lstStyle/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1-Obedience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2-Relaxation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3-Regularity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endParaRPr sz="222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endParaRPr sz="222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4-On the leg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5-Supple Connectivity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6-Accepting the bit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endParaRPr sz="222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endParaRPr sz="222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7-Straightness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8-Collection</a:t>
            </a:r>
          </a:p>
          <a:p>
            <a:pPr marL="0" lvl="0" indent="0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9-Uphill &amp; forward</a:t>
            </a:r>
          </a:p>
          <a:p>
            <a:pPr marL="0" lvl="1" indent="169163" defTabSz="676655">
              <a:lnSpc>
                <a:spcPct val="150000"/>
              </a:lnSpc>
              <a:spcBef>
                <a:spcPts val="400"/>
              </a:spcBef>
              <a:buSzTx/>
              <a:buFontTx/>
              <a:buNone/>
              <a:defRPr sz="1800"/>
            </a:pPr>
            <a:r>
              <a:rPr sz="2220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movement</a:t>
            </a:r>
          </a:p>
        </p:txBody>
      </p:sp>
      <p:pic>
        <p:nvPicPr>
          <p:cNvPr id="9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8982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>
            <a:normAutofit/>
          </a:bodyPr>
          <a:lstStyle>
            <a:lvl1pPr defTabSz="850391">
              <a:defRPr sz="3627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nl-BE" sz="3627" b="1" dirty="0" smtClean="0">
                <a:solidFill>
                  <a:srgbClr val="4F81BD"/>
                </a:solidFill>
              </a:rPr>
              <a:t>Day 2 </a:t>
            </a:r>
            <a:endParaRPr sz="3627" b="1" dirty="0">
              <a:solidFill>
                <a:srgbClr val="4F81BD"/>
              </a:solidFill>
            </a:endParaRPr>
          </a:p>
        </p:txBody>
      </p:sp>
      <p:sp>
        <p:nvSpPr>
          <p:cNvPr id="206" name="Shape 206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8985957" cy="370363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Flat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gymastics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up : 2 trainers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riding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observers</a:t>
            </a:r>
            <a:endParaRPr lang="nl-BE" sz="2528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1-1,5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followed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classroom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question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important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goal or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diagnose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right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sz="2528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6741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>
            <a:normAutofit/>
          </a:bodyPr>
          <a:lstStyle>
            <a:lvl1pPr defTabSz="850391">
              <a:defRPr sz="3627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nl-BE" sz="3627" b="1" dirty="0" smtClean="0">
                <a:solidFill>
                  <a:srgbClr val="4F81BD"/>
                </a:solidFill>
              </a:rPr>
              <a:t>Day 3 </a:t>
            </a:r>
            <a:endParaRPr sz="3627" b="1" dirty="0">
              <a:solidFill>
                <a:srgbClr val="4F81BD"/>
              </a:solidFill>
            </a:endParaRPr>
          </a:p>
        </p:txBody>
      </p:sp>
      <p:sp>
        <p:nvSpPr>
          <p:cNvPr id="206" name="Shape 206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8985957" cy="370363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Course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oriented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building on the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achievenments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the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previous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up : 2 trainers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riding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observers</a:t>
            </a:r>
            <a:endParaRPr lang="nl-BE" sz="2528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1-1,5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followed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classroom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question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important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goal or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diagnose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right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sz="2528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8541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50391">
              <a:defRPr sz="3627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nl-BE" sz="3627" b="1" dirty="0" smtClean="0">
                <a:solidFill>
                  <a:srgbClr val="4F81BD"/>
                </a:solidFill>
              </a:rPr>
              <a:t>Day 4 ( </a:t>
            </a:r>
            <a:r>
              <a:rPr lang="nl-BE" sz="3627" b="1" dirty="0" err="1" smtClean="0">
                <a:solidFill>
                  <a:srgbClr val="4F81BD"/>
                </a:solidFill>
              </a:rPr>
              <a:t>same</a:t>
            </a:r>
            <a:r>
              <a:rPr lang="nl-BE" sz="3627" b="1" dirty="0" smtClean="0">
                <a:solidFill>
                  <a:srgbClr val="4F81BD"/>
                </a:solidFill>
              </a:rPr>
              <a:t> as </a:t>
            </a:r>
            <a:r>
              <a:rPr lang="nl-BE" sz="3627" b="1" dirty="0" err="1" smtClean="0">
                <a:solidFill>
                  <a:srgbClr val="4F81BD"/>
                </a:solidFill>
              </a:rPr>
              <a:t>day</a:t>
            </a:r>
            <a:r>
              <a:rPr lang="nl-BE" sz="3627" b="1" dirty="0" smtClean="0">
                <a:solidFill>
                  <a:srgbClr val="4F81BD"/>
                </a:solidFill>
              </a:rPr>
              <a:t> 2 but </a:t>
            </a:r>
            <a:r>
              <a:rPr lang="nl-BE" sz="3627" b="1" dirty="0" err="1" smtClean="0">
                <a:solidFill>
                  <a:srgbClr val="4F81BD"/>
                </a:solidFill>
              </a:rPr>
              <a:t>with</a:t>
            </a:r>
            <a:r>
              <a:rPr lang="nl-BE" sz="3627" b="1" dirty="0" smtClean="0">
                <a:solidFill>
                  <a:srgbClr val="4F81BD"/>
                </a:solidFill>
              </a:rPr>
              <a:t> part II of the trainers) </a:t>
            </a:r>
            <a:endParaRPr sz="3627" b="1" dirty="0">
              <a:solidFill>
                <a:srgbClr val="4F81BD"/>
              </a:solidFill>
            </a:endParaRPr>
          </a:p>
        </p:txBody>
      </p:sp>
      <p:sp>
        <p:nvSpPr>
          <p:cNvPr id="206" name="Shape 206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8985957" cy="370363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Flat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gymastics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up : 2 trainers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riding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observers</a:t>
            </a:r>
            <a:endParaRPr lang="nl-BE" sz="2528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1-1,5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followed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classroom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question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important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goal or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diagnose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right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sz="2528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6374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914400" y="5486400"/>
            <a:ext cx="5715000" cy="685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457200" y="5486400"/>
            <a:ext cx="822960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5" name="Shape 20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50391">
              <a:defRPr sz="3627" b="1">
                <a:solidFill>
                  <a:srgbClr val="4F81B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nl-BE" sz="3627" b="1" dirty="0" smtClean="0">
                <a:solidFill>
                  <a:srgbClr val="4F81BD"/>
                </a:solidFill>
              </a:rPr>
              <a:t>Day 5( </a:t>
            </a:r>
            <a:r>
              <a:rPr lang="nl-BE" sz="3627" b="1" dirty="0" err="1" smtClean="0">
                <a:solidFill>
                  <a:srgbClr val="4F81BD"/>
                </a:solidFill>
              </a:rPr>
              <a:t>same</a:t>
            </a:r>
            <a:r>
              <a:rPr lang="nl-BE" sz="3627" b="1" dirty="0" smtClean="0">
                <a:solidFill>
                  <a:srgbClr val="4F81BD"/>
                </a:solidFill>
              </a:rPr>
              <a:t> as </a:t>
            </a:r>
            <a:r>
              <a:rPr lang="nl-BE" sz="3627" b="1" dirty="0" err="1" smtClean="0">
                <a:solidFill>
                  <a:srgbClr val="4F81BD"/>
                </a:solidFill>
              </a:rPr>
              <a:t>day</a:t>
            </a:r>
            <a:r>
              <a:rPr lang="nl-BE" sz="3627" b="1" dirty="0" smtClean="0">
                <a:solidFill>
                  <a:srgbClr val="4F81BD"/>
                </a:solidFill>
              </a:rPr>
              <a:t> 3 but </a:t>
            </a:r>
            <a:r>
              <a:rPr lang="nl-BE" sz="3627" b="1" dirty="0" err="1" smtClean="0">
                <a:solidFill>
                  <a:srgbClr val="4F81BD"/>
                </a:solidFill>
              </a:rPr>
              <a:t>with</a:t>
            </a:r>
            <a:r>
              <a:rPr lang="nl-BE" sz="3627" b="1" dirty="0" smtClean="0">
                <a:solidFill>
                  <a:srgbClr val="4F81BD"/>
                </a:solidFill>
              </a:rPr>
              <a:t> part II of the </a:t>
            </a:r>
            <a:r>
              <a:rPr lang="nl-BE" sz="3627" b="1" dirty="0" err="1" smtClean="0">
                <a:solidFill>
                  <a:srgbClr val="4F81BD"/>
                </a:solidFill>
              </a:rPr>
              <a:t>riders</a:t>
            </a:r>
            <a:r>
              <a:rPr lang="nl-BE" sz="3627" b="1" dirty="0" smtClean="0">
                <a:solidFill>
                  <a:srgbClr val="4F81BD"/>
                </a:solidFill>
              </a:rPr>
              <a:t> ) </a:t>
            </a:r>
            <a:endParaRPr sz="3627" b="1" dirty="0">
              <a:solidFill>
                <a:srgbClr val="4F81BD"/>
              </a:solidFill>
            </a:endParaRPr>
          </a:p>
        </p:txBody>
      </p:sp>
      <p:sp>
        <p:nvSpPr>
          <p:cNvPr id="206" name="Shape 206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8985957" cy="370363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Course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oriented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building on the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achievenments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the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previous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b="1" i="1" u="sng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b="1" i="1" u="sng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up : 2 trainers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riding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observers</a:t>
            </a:r>
            <a:endParaRPr lang="nl-BE" sz="2528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defTabSz="722376">
              <a:lnSpc>
                <a:spcPct val="200000"/>
              </a:lnSpc>
              <a:spcBef>
                <a:spcPts val="600"/>
              </a:spcBef>
              <a:defRPr sz="1800"/>
            </a:pP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1-1,5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followed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classroom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day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videos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question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</a:t>
            </a:r>
            <a:r>
              <a:rPr lang="nl-BE" sz="2528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important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goal or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Observer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diagnose a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lang="nl-BE" sz="2528" dirty="0" smtClean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defTabSz="722376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  <a:defRPr sz="1800"/>
            </a:pP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right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exercise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</a:t>
            </a:r>
            <a:r>
              <a:rPr lang="nl-BE" sz="2528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</a:t>
            </a:r>
            <a:r>
              <a:rPr lang="nl-BE" sz="2528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</a:t>
            </a:r>
            <a:endParaRPr sz="2528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Picture 2" descr="http://static.sportskeeda.com/wp-content/uploads/2015/01/efi-1422399434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400"/>
            <a:ext cx="1713150" cy="128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YG00863\Documents\chris\logo nic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6" y="5955505"/>
            <a:ext cx="1905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3833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485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</vt:lpstr>
      <vt:lpstr>“Train the trainer”</vt:lpstr>
      <vt:lpstr>Introduction  Nick Verlies </vt:lpstr>
      <vt:lpstr>Day 1</vt:lpstr>
      <vt:lpstr>9 points of development </vt:lpstr>
      <vt:lpstr>Day 2 </vt:lpstr>
      <vt:lpstr>Day 3 </vt:lpstr>
      <vt:lpstr>Day 4 ( same as day 2 but with part II of the trainers) </vt:lpstr>
      <vt:lpstr>Day 5( same as day 3 but with part II of the riders 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Horse Training  Seminar  “ The early years “</dc:title>
  <dc:creator>HILDE VRANCKEN</dc:creator>
  <cp:lastModifiedBy>HILDE VRANCKEN</cp:lastModifiedBy>
  <cp:revision>9</cp:revision>
  <dcterms:modified xsi:type="dcterms:W3CDTF">2016-02-03T01:38:51Z</dcterms:modified>
</cp:coreProperties>
</file>